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68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3710B-1361-4A7C-9D65-EAE7D9CAAFD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07D54-4EF2-47F1-9D6B-60984314A1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3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07D54-4EF2-47F1-9D6B-60984314A1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8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E3E6E3-E56B-41F9-913E-E078CFA07DB9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D728B-D5C2-4FF0-869B-094F1A571E7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G:\Presentations\Shablons\lightGreen\LightGreenSlai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Shablons\lightGreen\LightGreenPrin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resentations\Shablons\lightGreen\LightGreen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5429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" panose="02040604050505020304" pitchFamily="18" charset="0"/>
              </a:rPr>
              <a:t>Математическая сказка</a:t>
            </a:r>
            <a:br>
              <a:rPr lang="ru-RU" sz="4800" b="1" i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" panose="02040604050505020304" pitchFamily="18" charset="0"/>
              </a:rPr>
            </a:br>
            <a:r>
              <a:rPr lang="ru-RU" sz="4800" b="1" i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" panose="02040604050505020304" pitchFamily="18" charset="0"/>
              </a:rPr>
              <a:t>«ПОД ГРИБОМ»</a:t>
            </a:r>
            <a:endParaRPr lang="ru-RU" sz="4800" b="1" i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75" y="3304080"/>
            <a:ext cx="3509037" cy="398936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6613692"/>
            <a:ext cx="2260104" cy="45719"/>
          </a:xfrm>
        </p:spPr>
        <p:txBody>
          <a:bodyPr>
            <a:normAutofit fontScale="25000" lnSpcReduction="20000"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728" y="5775285"/>
            <a:ext cx="731583" cy="975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03" y="2537322"/>
            <a:ext cx="1451052" cy="16436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417224"/>
            <a:ext cx="635237" cy="131631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237323" y="462138"/>
            <a:ext cx="1301130" cy="1301130"/>
            <a:chOff x="260530" y="2124438"/>
            <a:chExt cx="1301130" cy="130113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30" y="2124438"/>
              <a:ext cx="1301130" cy="1301130"/>
            </a:xfrm>
            <a:prstGeom prst="rect">
              <a:avLst/>
            </a:prstGeom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 flipH="1" flipV="1">
              <a:off x="719572" y="2528900"/>
              <a:ext cx="216024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971600" y="2348880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59" y="-329475"/>
            <a:ext cx="2474573" cy="305502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08" y="-1030477"/>
            <a:ext cx="2895600" cy="28860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08" y="1143000"/>
            <a:ext cx="3810000" cy="481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762872" cy="5677344"/>
          </a:xfrm>
        </p:spPr>
      </p:pic>
      <p:sp>
        <p:nvSpPr>
          <p:cNvPr id="5" name="TextBox 4"/>
          <p:cNvSpPr txBox="1"/>
          <p:nvPr/>
        </p:nvSpPr>
        <p:spPr>
          <a:xfrm>
            <a:off x="4953000" y="76200"/>
            <a:ext cx="401148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entury" panose="02040604050505020304" pitchFamily="18" charset="0"/>
              </a:rPr>
              <a:t>Дождик </a:t>
            </a:r>
            <a:r>
              <a:rPr lang="ru-RU" dirty="0">
                <a:solidFill>
                  <a:schemeClr val="tx2"/>
                </a:solidFill>
                <a:latin typeface="Century" panose="02040604050505020304" pitchFamily="18" charset="0"/>
              </a:rPr>
              <a:t>прошёл -солнышко выглянуло. Вылезли все из-под гриба - раду­ются</a:t>
            </a:r>
            <a:r>
              <a:rPr lang="ru-RU" dirty="0" smtClean="0">
                <a:solidFill>
                  <a:schemeClr val="tx2"/>
                </a:solidFill>
                <a:latin typeface="Century" panose="02040604050505020304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Century" panose="02040604050505020304" pitchFamily="18" charset="0"/>
              </a:rPr>
              <a:t>Муравей задумался и говорит</a:t>
            </a:r>
            <a:r>
              <a:rPr lang="ru-RU" dirty="0" smtClean="0">
                <a:solidFill>
                  <a:schemeClr val="tx2"/>
                </a:solidFill>
                <a:latin typeface="Century" panose="02040604050505020304" pitchFamily="18" charset="0"/>
              </a:rPr>
              <a:t>:</a:t>
            </a:r>
            <a:endParaRPr lang="ru-RU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Century" panose="02040604050505020304" pitchFamily="18" charset="0"/>
              </a:rPr>
              <a:t>- Как же так? Раньше мне одному под грибом тесно было, а теперь всем пятерым место нашлось</a:t>
            </a:r>
            <a:r>
              <a:rPr lang="ru-RU" dirty="0" smtClean="0">
                <a:solidFill>
                  <a:schemeClr val="tx2"/>
                </a:solidFill>
                <a:latin typeface="Century" panose="02040604050505020304" pitchFamily="18" charset="0"/>
              </a:rPr>
              <a:t>!</a:t>
            </a:r>
            <a:endParaRPr lang="ru-RU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Century" panose="02040604050505020304" pitchFamily="18" charset="0"/>
              </a:rPr>
              <a:t>- </a:t>
            </a:r>
            <a:r>
              <a:rPr lang="ru-RU" dirty="0" err="1">
                <a:solidFill>
                  <a:schemeClr val="tx2"/>
                </a:solidFill>
                <a:latin typeface="Century" panose="02040604050505020304" pitchFamily="18" charset="0"/>
              </a:rPr>
              <a:t>Ква</a:t>
            </a:r>
            <a:r>
              <a:rPr lang="ru-RU" dirty="0">
                <a:solidFill>
                  <a:schemeClr val="tx2"/>
                </a:solidFill>
                <a:latin typeface="Century" panose="02040604050505020304" pitchFamily="18" charset="0"/>
              </a:rPr>
              <a:t>-ха-ха </a:t>
            </a:r>
            <a:r>
              <a:rPr lang="ru-RU" dirty="0" err="1">
                <a:solidFill>
                  <a:schemeClr val="tx2"/>
                </a:solidFill>
                <a:latin typeface="Century" panose="02040604050505020304" pitchFamily="18" charset="0"/>
              </a:rPr>
              <a:t>Ква</a:t>
            </a:r>
            <a:r>
              <a:rPr lang="ru-RU" dirty="0">
                <a:solidFill>
                  <a:schemeClr val="tx2"/>
                </a:solidFill>
                <a:latin typeface="Century" panose="02040604050505020304" pitchFamily="18" charset="0"/>
              </a:rPr>
              <a:t>-ха-ха! - засмеялся кто-то</a:t>
            </a:r>
            <a:r>
              <a:rPr lang="ru-RU" dirty="0" smtClean="0">
                <a:solidFill>
                  <a:schemeClr val="tx2"/>
                </a:solidFill>
                <a:latin typeface="Century" panose="02040604050505020304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Century" panose="02040604050505020304" pitchFamily="18" charset="0"/>
              </a:rPr>
              <a:t>Все посмотрели: на шляпке гриба сидит Лягушка и хохочет</a:t>
            </a:r>
            <a:r>
              <a:rPr lang="ru-RU" dirty="0" smtClean="0">
                <a:solidFill>
                  <a:schemeClr val="tx2"/>
                </a:solidFill>
                <a:latin typeface="Century" panose="02040604050505020304" pitchFamily="18" charset="0"/>
              </a:rPr>
              <a:t>:</a:t>
            </a:r>
            <a:endParaRPr lang="ru-RU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Century" panose="02040604050505020304" pitchFamily="18" charset="0"/>
              </a:rPr>
              <a:t>- Эх, вы! Гриб-то</a:t>
            </a:r>
            <a:r>
              <a:rPr lang="ru-RU" dirty="0" smtClean="0">
                <a:solidFill>
                  <a:schemeClr val="tx2"/>
                </a:solidFill>
                <a:latin typeface="Century" panose="02040604050505020304" pitchFamily="18" charset="0"/>
              </a:rPr>
              <a:t>...</a:t>
            </a:r>
            <a:endParaRPr lang="ru-RU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Century" panose="02040604050505020304" pitchFamily="18" charset="0"/>
              </a:rPr>
              <a:t>Не досказала и ускакала. Посмотрели все на гриб и тут дога­дались, почему сначала одному под грибом тесно было, а потом и пяте­рым место нашлось</a:t>
            </a:r>
            <a:r>
              <a:rPr lang="ru-RU" dirty="0" smtClean="0">
                <a:solidFill>
                  <a:schemeClr val="tx2"/>
                </a:solidFill>
                <a:latin typeface="Century" panose="020406040505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" panose="02040604050505020304" pitchFamily="18" charset="0"/>
              </a:rPr>
              <a:t>А вы </a:t>
            </a: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" panose="02040604050505020304" pitchFamily="18" charset="0"/>
              </a:rPr>
              <a:t>догадались</a:t>
            </a:r>
            <a:r>
              <a:rPr lang="ru-R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" panose="02040604050505020304" pitchFamily="18" charset="0"/>
              </a:rPr>
              <a:t>?</a:t>
            </a:r>
          </a:p>
          <a:p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91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0668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Был маленький,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а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 стал большим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412776"/>
            <a:ext cx="3145464" cy="35776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206070"/>
            <a:ext cx="731583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СПАСИБО</a:t>
            </a:r>
            <a:br>
              <a:rPr lang="ru-RU" sz="96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9600" b="1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ЗА ЗАНЯТИЕ!</a:t>
            </a:r>
            <a:endParaRPr lang="ru-RU" sz="9600" b="1" i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48400"/>
            <a:ext cx="1981200" cy="762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95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F9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0"/>
            <a:ext cx="5563462" cy="6840989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652120" y="188640"/>
            <a:ext cx="3168352" cy="15841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Сколько на деревце листочков?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23994"/>
            <a:ext cx="504056" cy="5040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32656"/>
            <a:ext cx="527720" cy="527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9320" y="941172"/>
            <a:ext cx="480392" cy="4803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6580" y="457571"/>
            <a:ext cx="548680" cy="5486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1428050"/>
            <a:ext cx="562794" cy="5627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20280" y="2348880"/>
            <a:ext cx="576064" cy="5760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9912" y="1511324"/>
            <a:ext cx="522984" cy="52298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2011" y="847205"/>
            <a:ext cx="564377" cy="5643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73580" y="1628800"/>
            <a:ext cx="519197" cy="51919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16216" y="2924944"/>
            <a:ext cx="1758815" cy="2200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ОТВЕТ</a:t>
            </a:r>
            <a:r>
              <a:rPr lang="ru-RU" sz="3200" dirty="0" smtClean="0">
                <a:solidFill>
                  <a:srgbClr val="7030A0"/>
                </a:solidFill>
                <a:latin typeface="Century" panose="02040604050505020304" pitchFamily="18" charset="0"/>
              </a:rPr>
              <a:t>:</a:t>
            </a:r>
          </a:p>
          <a:p>
            <a:r>
              <a:rPr lang="ru-RU" sz="9600" dirty="0" smtClean="0">
                <a:solidFill>
                  <a:srgbClr val="7030A0"/>
                </a:solidFill>
                <a:latin typeface="Century" panose="02040604050505020304" pitchFamily="18" charset="0"/>
              </a:rPr>
              <a:t> 9</a:t>
            </a:r>
            <a:r>
              <a:rPr lang="ru-RU" sz="3200" dirty="0" smtClean="0">
                <a:solidFill>
                  <a:srgbClr val="7030A0"/>
                </a:solidFill>
                <a:latin typeface="Century" panose="02040604050505020304" pitchFamily="18" charset="0"/>
              </a:rPr>
              <a:t> </a:t>
            </a:r>
          </a:p>
          <a:p>
            <a:endParaRPr lang="ru-RU" sz="90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332656"/>
            <a:ext cx="3312368" cy="590465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Как-то раз застал Муравья силь­ный дождь. Куда спрятаться? </a:t>
            </a:r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entury" panose="02040604050505020304" pitchFamily="18" charset="0"/>
            </a:endParaRPr>
          </a:p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Давайте поможем Муравью и сделаем из геометрических фигур грибочек.</a:t>
            </a:r>
          </a:p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Какие фигуры нам понадобятся?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entury" panose="020406040505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851920" y="0"/>
            <a:ext cx="6288993" cy="6855626"/>
            <a:chOff x="3971364" y="-16534"/>
            <a:chExt cx="6288993" cy="685562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71364" y="-16534"/>
              <a:ext cx="5307710" cy="684370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845" y="3161499"/>
              <a:ext cx="4608512" cy="3677593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4140916" y="5202769"/>
            <a:ext cx="820404" cy="999482"/>
            <a:chOff x="2065978" y="4903067"/>
            <a:chExt cx="1234852" cy="166763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5978" y="4903067"/>
              <a:ext cx="1234852" cy="123485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2251356" y="5951420"/>
              <a:ext cx="864096" cy="374467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607" y="591718"/>
            <a:ext cx="2561642" cy="25616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6055" y="1340916"/>
            <a:ext cx="1082937" cy="25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5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4128" cy="6858000"/>
          </a:xfrm>
        </p:spPr>
      </p:pic>
      <p:sp>
        <p:nvSpPr>
          <p:cNvPr id="5" name="TextBox 4"/>
          <p:cNvSpPr txBox="1"/>
          <p:nvPr/>
        </p:nvSpPr>
        <p:spPr>
          <a:xfrm>
            <a:off x="6228184" y="116632"/>
            <a:ext cx="2808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Увидел Муравей на полянке ма­ленький грибок, добежал до него и спрятался под его шляпкой. Сидит под грибом - дождь пережидает. </a:t>
            </a:r>
            <a:endParaRPr lang="ru-RU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entury" panose="02040604050505020304" pitchFamily="18" charset="0"/>
            </a:endParaRPr>
          </a:p>
          <a:p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А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дождь идёт всё сильнее и сильнее. </a:t>
            </a:r>
          </a:p>
        </p:txBody>
      </p:sp>
    </p:spTree>
    <p:extLst>
      <p:ext uri="{BB962C8B-B14F-4D97-AF65-F5344CB8AC3E}">
        <p14:creationId xmlns:p14="http://schemas.microsoft.com/office/powerpoint/2010/main" val="14351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116632"/>
            <a:ext cx="3261048" cy="5704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Ползёт к грибу мокрая Бабочка:</a:t>
            </a:r>
          </a:p>
          <a:p>
            <a:pPr marL="0" indent="0">
              <a:buNone/>
            </a:pP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Муравей, Муравей, пусти меня под грибок! Промокла я - лететь не могу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Для того, чтобы Бабочка смогла спрятаться под грибочком, надо сказать, что на картинке красного цвета.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" y="-25646"/>
            <a:ext cx="541300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80" y="4293096"/>
            <a:ext cx="3528392" cy="282729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0" y="2564904"/>
            <a:ext cx="827584" cy="83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20218327">
            <a:off x="2112814" y="4647304"/>
            <a:ext cx="1029940" cy="7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29594" y="5220816"/>
            <a:ext cx="382387" cy="319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95936" y="6116152"/>
            <a:ext cx="648072" cy="5950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8144"/>
            <a:ext cx="5796136" cy="74335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588144"/>
            <a:ext cx="6372200" cy="7614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136" y="76200"/>
            <a:ext cx="316835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Пустил Муравей Бабочку под грибок. А дождь ещё сильнее идёт... Бежит мимо Мышка:</a:t>
            </a:r>
          </a:p>
          <a:p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Пустите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меня под грибок! Во­да с меня ручьём течёт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ru-RU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Для 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того, чтобы 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Мышка 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смогла спрятаться под грибочком, 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надо выполнить разминку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3338632"/>
            <a:ext cx="3456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62230"/>
            <a:r>
              <a:rPr lang="ru-RU" sz="2000" b="1" dirty="0" smtClean="0">
                <a:ln w="0"/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Физкультминутка</a:t>
            </a:r>
          </a:p>
          <a:p>
            <a:pPr marL="685800" marR="62230"/>
            <a:r>
              <a:rPr lang="ru-RU" sz="1600" dirty="0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«Медведь </a:t>
            </a:r>
            <a:r>
              <a:rPr lang="ru-RU" sz="1600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и заяц».</a:t>
            </a:r>
          </a:p>
          <a:p>
            <a:pPr marR="62230" algn="ctr"/>
            <a:r>
              <a:rPr lang="ru-RU" sz="1600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У медведя дом большой</a:t>
            </a:r>
            <a:r>
              <a:rPr lang="ru-RU" sz="1600" dirty="0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,</a:t>
            </a:r>
          </a:p>
          <a:p>
            <a:pPr marR="62230" algn="ctr"/>
            <a:r>
              <a:rPr lang="ru-RU" sz="1600" dirty="0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1600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ru-RU" sz="1600" i="1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развести руки в стороны)</a:t>
            </a:r>
            <a:endParaRPr lang="ru-RU" sz="1600" dirty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marR="62230" algn="ctr"/>
            <a:r>
              <a:rPr lang="ru-RU" sz="1600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А у зайца – </a:t>
            </a:r>
            <a:r>
              <a:rPr lang="ru-RU" sz="1600" dirty="0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маленький</a:t>
            </a:r>
          </a:p>
          <a:p>
            <a:pPr marR="62230" algn="ctr"/>
            <a:r>
              <a:rPr lang="ru-RU" sz="1600" dirty="0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1600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ru-RU" sz="1600" i="1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руки свести вместе)</a:t>
            </a:r>
            <a:endParaRPr lang="ru-RU" sz="1600" dirty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marR="62230" algn="ctr"/>
            <a:r>
              <a:rPr lang="ru-RU" sz="1600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Наш медведь пошёл домой, (</a:t>
            </a:r>
            <a:r>
              <a:rPr lang="ru-RU" sz="1600" i="1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имитируют походку медведя)</a:t>
            </a:r>
            <a:endParaRPr lang="ru-RU" sz="1600" dirty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marR="62230" algn="ctr"/>
            <a:r>
              <a:rPr lang="ru-RU" sz="1600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А за ним и заинька. </a:t>
            </a:r>
            <a:endParaRPr lang="ru-RU" sz="1600" dirty="0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marR="62230" algn="ctr"/>
            <a:r>
              <a:rPr lang="ru-RU" sz="1600" dirty="0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(</a:t>
            </a:r>
            <a:r>
              <a:rPr lang="ru-RU" sz="1600" i="1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руки на поясе, прыжки).</a:t>
            </a:r>
            <a:endParaRPr lang="ru-RU" sz="1600" dirty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marR="62230" algn="ctr"/>
            <a:r>
              <a:rPr lang="ru-RU" sz="1600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Мы медведя провожаем </a:t>
            </a:r>
            <a:endParaRPr lang="ru-RU" sz="1600" dirty="0" smtClean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marR="62230" algn="ctr"/>
            <a:r>
              <a:rPr lang="ru-RU" sz="1600" dirty="0" smtClean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и </a:t>
            </a:r>
            <a:r>
              <a:rPr lang="ru-RU" sz="1600" dirty="0">
                <a:ln w="0"/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занятье продолжаем.</a:t>
            </a:r>
            <a:endParaRPr lang="ru-RU" sz="1600" i="0" dirty="0">
              <a:ln w="0"/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16632"/>
            <a:ext cx="396044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Потеснились - пустили </a:t>
            </a:r>
            <a:r>
              <a:rPr lang="ru-RU" sz="2000" dirty="0" smtClean="0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Мышку </a:t>
            </a:r>
            <a:r>
              <a:rPr lang="ru-RU" sz="2000" dirty="0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под грибок. А дождь всё льёт и не переста­ёт... Мимо гриба Воробей скачет </a:t>
            </a:r>
            <a:r>
              <a:rPr lang="ru-RU" sz="2000" dirty="0" smtClean="0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и </a:t>
            </a:r>
            <a:r>
              <a:rPr lang="ru-RU" sz="2000" dirty="0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плачет:</a:t>
            </a:r>
          </a:p>
          <a:p>
            <a:pPr>
              <a:buFontTx/>
              <a:buChar char="-"/>
            </a:pPr>
            <a:r>
              <a:rPr lang="ru-RU" sz="2000" dirty="0" smtClean="0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Намокли </a:t>
            </a:r>
            <a:r>
              <a:rPr lang="ru-RU" sz="2000" dirty="0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перышки, устали крылышки! Пустите меня под грибок обсохнуть, отдохнуть, дож­дик переждать</a:t>
            </a:r>
            <a:r>
              <a:rPr lang="ru-RU" sz="2000" dirty="0" smtClean="0">
                <a:ln w="0"/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!</a:t>
            </a:r>
            <a:endParaRPr lang="ru-RU" sz="2000" dirty="0" smtClean="0">
              <a:ln w="0"/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" panose="02040604050505020304" pitchFamily="18" charset="0"/>
            </a:endParaRPr>
          </a:p>
          <a:p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Ребята, сейчас под грибочком смогут поместиться только четверо. Давайте посмотрим хватит ли</a:t>
            </a:r>
          </a:p>
          <a:p>
            <a:pPr marL="0" indent="0">
              <a:buNone/>
            </a:pP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" panose="02040604050505020304" pitchFamily="18" charset="0"/>
              </a:rPr>
              <a:t>    места для Воробья.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1505490"/>
            <a:ext cx="4491608" cy="53525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220" y="188640"/>
            <a:ext cx="634039" cy="1316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849" y="321606"/>
            <a:ext cx="1304657" cy="1298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6870" y="-36085"/>
            <a:ext cx="1450974" cy="16460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2446" y="-1431975"/>
            <a:ext cx="2895851" cy="28836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870" y="3714507"/>
            <a:ext cx="2895851" cy="28836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1004" y="595772"/>
            <a:ext cx="692274" cy="6922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141" y="43785"/>
            <a:ext cx="289928" cy="4071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3745" y="20848"/>
            <a:ext cx="526599" cy="4212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51497" y="18331"/>
            <a:ext cx="540765" cy="4326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19010" y="9854"/>
            <a:ext cx="551362" cy="4410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65328" y="544057"/>
            <a:ext cx="712354" cy="67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8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" y="548680"/>
            <a:ext cx="4746508" cy="59046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484784"/>
            <a:ext cx="3810330" cy="4822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0"/>
            <a:ext cx="31755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Подвинулись - нашлось Воро­бью место. А тут Заяц на полянку выско­чил, увидел гриб.</a:t>
            </a:r>
          </a:p>
          <a:p>
            <a:r>
              <a:rPr lang="ru-RU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- </a:t>
            </a:r>
            <a:r>
              <a:rPr lang="ru-RU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Спрячьте, - кричит, </a:t>
            </a:r>
            <a:r>
              <a:rPr lang="ru-RU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спаси­те! За мной Лиса гонится!..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Жалко </a:t>
            </a:r>
            <a:r>
              <a:rPr lang="ru-RU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Зайца, - говорит Му­равей. </a:t>
            </a:r>
            <a:endParaRPr lang="ru-RU" dirty="0" smtClean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" panose="02040604050505020304" pitchFamily="18" charset="0"/>
            </a:endParaRPr>
          </a:p>
          <a:p>
            <a:endParaRPr lang="ru-RU" dirty="0"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Для того, чтобы Лиса не поймала Зайца нам надо восстановить последовательность,</a:t>
            </a:r>
          </a:p>
          <a:p>
            <a:r>
              <a:rPr lang="ru-RU" sz="20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 в которой животные      прятались под гриб.  </a:t>
            </a:r>
            <a:endParaRPr lang="ru-RU" sz="2000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44520" flipH="1">
            <a:off x="3365335" y="1550562"/>
            <a:ext cx="3810330" cy="4822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59891" y="1058436"/>
            <a:ext cx="3039594" cy="3026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927" y="2219086"/>
            <a:ext cx="1777264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98384">
            <a:off x="1263202" y="647117"/>
            <a:ext cx="1659199" cy="16514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4005" y="429650"/>
            <a:ext cx="877536" cy="18225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15540" y="2809088"/>
            <a:ext cx="2475191" cy="3054361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flipH="1">
            <a:off x="7063840" y="1246055"/>
            <a:ext cx="1562838" cy="32775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8176" y="1246055"/>
            <a:ext cx="2077920" cy="3889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7983" y="3355935"/>
            <a:ext cx="3356473" cy="3718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566965">
            <a:off x="2768783" y="2431537"/>
            <a:ext cx="5004649" cy="3464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320311">
            <a:off x="3863381" y="4190327"/>
            <a:ext cx="1210014" cy="342522"/>
          </a:xfrm>
          <a:prstGeom prst="rect">
            <a:avLst/>
          </a:prstGeom>
        </p:spPr>
      </p:pic>
      <p:sp>
        <p:nvSpPr>
          <p:cNvPr id="15" name="Знак запрета 14"/>
          <p:cNvSpPr/>
          <p:nvPr/>
        </p:nvSpPr>
        <p:spPr>
          <a:xfrm>
            <a:off x="1087520" y="4151127"/>
            <a:ext cx="1752691" cy="1783881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2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LightGreen</Template>
  <TotalTime>445</TotalTime>
  <Words>430</Words>
  <Application>Microsoft Office PowerPoint</Application>
  <PresentationFormat>Экран 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Century</vt:lpstr>
      <vt:lpstr>Тема Office</vt:lpstr>
      <vt:lpstr>Математическая сказка «ПОД ГРИБОМ»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Был маленький, а стал большим</vt:lpstr>
      <vt:lpstr>СПАСИБО  ЗА ЗАНЯТИЕ!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Математическая сказка «ПОД ГРИБОМ»</dc:title>
  <dc:creator>Ирина</dc:creator>
  <dc:description>http://propowerpoint.ru - Бесплатные шаблоны для презентаций. Полезные советы и уроки  _x000d__x000d_
PowerPoint .</dc:description>
  <cp:lastModifiedBy>анжелика мершина</cp:lastModifiedBy>
  <cp:revision>50</cp:revision>
  <dcterms:created xsi:type="dcterms:W3CDTF">2016-11-26T13:13:13Z</dcterms:created>
  <dcterms:modified xsi:type="dcterms:W3CDTF">2020-05-12T11:01:46Z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465088</vt:lpwstr>
  </property>
  <property fmtid="{D5CDD505-2E9C-101B-9397-08002B2CF9AE}" pid="3" name="NXPowerLiteSettings">
    <vt:lpwstr>F8000400038000</vt:lpwstr>
  </property>
  <property fmtid="{D5CDD505-2E9C-101B-9397-08002B2CF9AE}" pid="4" name="NXPowerLiteVersion">
    <vt:lpwstr>D4.3.1</vt:lpwstr>
  </property>
</Properties>
</file>